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318" r:id="rId5"/>
    <p:sldId id="1819" r:id="rId6"/>
    <p:sldId id="325" r:id="rId7"/>
    <p:sldId id="1821" r:id="rId8"/>
    <p:sldId id="1822" r:id="rId9"/>
    <p:sldId id="1840" r:id="rId10"/>
    <p:sldId id="1841" r:id="rId11"/>
    <p:sldId id="1842" r:id="rId12"/>
    <p:sldId id="1843" r:id="rId13"/>
    <p:sldId id="1824" r:id="rId14"/>
    <p:sldId id="1846" r:id="rId15"/>
    <p:sldId id="1823" r:id="rId16"/>
    <p:sldId id="1820" r:id="rId17"/>
    <p:sldId id="1848" r:id="rId18"/>
    <p:sldId id="1849" r:id="rId19"/>
    <p:sldId id="1850" r:id="rId20"/>
    <p:sldId id="1851" r:id="rId21"/>
    <p:sldId id="1852" r:id="rId22"/>
    <p:sldId id="1855" r:id="rId23"/>
    <p:sldId id="1854" r:id="rId24"/>
    <p:sldId id="1856" r:id="rId25"/>
    <p:sldId id="1857" r:id="rId26"/>
    <p:sldId id="1845" r:id="rId27"/>
    <p:sldId id="1858"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95840" autoAdjust="0"/>
  </p:normalViewPr>
  <p:slideViewPr>
    <p:cSldViewPr snapToGrid="0" showGuides="1">
      <p:cViewPr varScale="1">
        <p:scale>
          <a:sx n="107" d="100"/>
          <a:sy n="107" d="100"/>
        </p:scale>
        <p:origin x="129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4/18/23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4/18/23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err="1"/>
              <a:t>Anshu</a:t>
            </a:r>
            <a:r>
              <a:rPr lang="en-US" u="sng" dirty="0"/>
              <a:t> Dubey </a:t>
            </a:r>
            <a:r>
              <a:rPr lang="en-US" sz="2000" dirty="0"/>
              <a:t>(she/her)</a:t>
            </a:r>
            <a:br>
              <a:rPr lang="en-US" sz="2000" u="sng" dirty="0"/>
            </a:br>
            <a:r>
              <a:rPr lang="en-US" sz="2000" dirty="0"/>
              <a:t>Argonne National Laboratory</a:t>
            </a:r>
          </a:p>
          <a:p>
            <a:pPr>
              <a:spcBef>
                <a:spcPts val="2800"/>
              </a:spcBef>
            </a:pPr>
            <a:r>
              <a:rPr lang="en-US" sz="2000" dirty="0"/>
              <a:t>Better Scientific Software tutorial @ ISC23</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5802</TotalTime>
  <Words>2986</Words>
  <Application>Microsoft Macintosh PowerPoint</Application>
  <PresentationFormat>Custom</PresentationFormat>
  <Paragraphs>296</Paragraphs>
  <Slides>24</Slides>
  <Notes>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Motivation and Overview of Best Practices in HPC Software Development</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411</cp:revision>
  <cp:lastPrinted>2017-11-02T18:35:01Z</cp:lastPrinted>
  <dcterms:created xsi:type="dcterms:W3CDTF">2018-11-06T17:28:56Z</dcterms:created>
  <dcterms:modified xsi:type="dcterms:W3CDTF">2023-04-18T23:32:48Z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